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9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8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4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9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0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80C2-5050-1646-A4A4-95A6FF714CB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70AC-3D5A-4B42-B003-8B8A7725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Breakdown a Document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7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= Historical Content/Context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point of the document?</a:t>
            </a:r>
          </a:p>
          <a:p>
            <a:r>
              <a:rPr lang="en-US" dirty="0" smtClean="0"/>
              <a:t>Summary of the document</a:t>
            </a:r>
          </a:p>
          <a:p>
            <a:r>
              <a:rPr lang="en-US" dirty="0" smtClean="0"/>
              <a:t>What is the region that the document is from?</a:t>
            </a:r>
          </a:p>
          <a:p>
            <a:r>
              <a:rPr lang="en-US" dirty="0" smtClean="0"/>
              <a:t>What is the time period of the document?</a:t>
            </a:r>
          </a:p>
          <a:p>
            <a:r>
              <a:rPr lang="en-US" dirty="0" smtClean="0"/>
              <a:t>What else is going on in this time period/region?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3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= Intended Audience/Authorship/Format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wrote it?</a:t>
            </a:r>
          </a:p>
          <a:p>
            <a:r>
              <a:rPr lang="en-US" dirty="0" smtClean="0"/>
              <a:t>What is the author’s position in society?</a:t>
            </a:r>
          </a:p>
          <a:p>
            <a:r>
              <a:rPr lang="en-US" dirty="0" smtClean="0"/>
              <a:t>What are the limitations of the author?</a:t>
            </a:r>
          </a:p>
          <a:p>
            <a:r>
              <a:rPr lang="en-US" dirty="0" smtClean="0"/>
              <a:t>Who was the source originally written for and why?</a:t>
            </a:r>
          </a:p>
          <a:p>
            <a:r>
              <a:rPr lang="en-US" dirty="0" smtClean="0"/>
              <a:t>What type of source is it?</a:t>
            </a:r>
          </a:p>
          <a:p>
            <a:r>
              <a:rPr lang="en-US" dirty="0" smtClean="0"/>
              <a:t>What’s the point of writing this source?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8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=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writer create this document?</a:t>
            </a:r>
          </a:p>
          <a:p>
            <a:r>
              <a:rPr lang="en-US" dirty="0" smtClean="0"/>
              <a:t>Why has this document survived?</a:t>
            </a:r>
          </a:p>
          <a:p>
            <a:r>
              <a:rPr lang="en-US" dirty="0" smtClean="0"/>
              <a:t>What is the author trying to accomplish by writing this source?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8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=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author’s point of view?</a:t>
            </a:r>
          </a:p>
          <a:p>
            <a:r>
              <a:rPr lang="en-US" dirty="0" smtClean="0"/>
              <a:t>What other or prior beliefs can you infer about this writer?</a:t>
            </a:r>
          </a:p>
          <a:p>
            <a:r>
              <a:rPr lang="en-US" dirty="0" smtClean="0"/>
              <a:t>What might limit the knowledge of the author?</a:t>
            </a:r>
          </a:p>
        </p:txBody>
      </p:sp>
    </p:spTree>
    <p:extLst>
      <p:ext uri="{BB962C8B-B14F-4D97-AF65-F5344CB8AC3E}">
        <p14:creationId xmlns:p14="http://schemas.microsoft.com/office/powerpoint/2010/main" val="220344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Lastly….</a:t>
            </a:r>
            <a:br>
              <a:rPr lang="en-US" dirty="0" smtClean="0"/>
            </a:br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the document not tell you?  What is missing/what else do you need?</a:t>
            </a:r>
          </a:p>
          <a:p>
            <a:r>
              <a:rPr lang="en-US" dirty="0" smtClean="0"/>
              <a:t>What might limit the knowledge of the author?</a:t>
            </a:r>
          </a:p>
          <a:p>
            <a:r>
              <a:rPr lang="en-US" dirty="0" smtClean="0"/>
              <a:t>What other sources might better help you answer the question?</a:t>
            </a:r>
          </a:p>
          <a:p>
            <a:r>
              <a:rPr lang="en-US" dirty="0" smtClean="0"/>
              <a:t>What other documents might give a different point of view than the current authors perspective?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9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</a:t>
            </a:r>
            <a:endParaRPr lang="en-US" dirty="0"/>
          </a:p>
        </p:txBody>
      </p:sp>
      <p:pic>
        <p:nvPicPr>
          <p:cNvPr id="4" name="Content Placeholder 3" descr="FullSizeRender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" r="1113"/>
          <a:stretch>
            <a:fillRect/>
          </a:stretch>
        </p:blipFill>
        <p:spPr>
          <a:xfrm>
            <a:off x="1170739" y="1857040"/>
            <a:ext cx="6767941" cy="3722107"/>
          </a:xfrm>
        </p:spPr>
      </p:pic>
      <p:sp>
        <p:nvSpPr>
          <p:cNvPr id="5" name="TextBox 4"/>
          <p:cNvSpPr txBox="1"/>
          <p:nvPr/>
        </p:nvSpPr>
        <p:spPr>
          <a:xfrm>
            <a:off x="8063549" y="2967936"/>
            <a:ext cx="1080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Content/Context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8634" y="5921602"/>
            <a:ext cx="402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Intended Audience/Authorship/Format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889" y="2967936"/>
            <a:ext cx="97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25197" y="1417638"/>
            <a:ext cx="3153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of View/Limitations: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7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248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Breakdown a Document </vt:lpstr>
      <vt:lpstr>H = Historical Content/Context</vt:lpstr>
      <vt:lpstr>I = Intended Audience/Authorship/Format</vt:lpstr>
      <vt:lpstr>P = Purpose</vt:lpstr>
      <vt:lpstr>P = Point of View</vt:lpstr>
      <vt:lpstr>And Lastly…. Limitations </vt:lpstr>
      <vt:lpstr>Lets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Breakdown a Document </dc:title>
  <dc:creator>localadmin</dc:creator>
  <cp:lastModifiedBy>localadmin</cp:lastModifiedBy>
  <cp:revision>2</cp:revision>
  <dcterms:created xsi:type="dcterms:W3CDTF">2017-09-05T20:20:55Z</dcterms:created>
  <dcterms:modified xsi:type="dcterms:W3CDTF">2017-09-05T20:38:22Z</dcterms:modified>
</cp:coreProperties>
</file>