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597"/>
    <p:restoredTop sz="93692"/>
  </p:normalViewPr>
  <p:slideViewPr>
    <p:cSldViewPr snapToGrid="0"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d.ted.com/on/b6v8CZf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d.ted.com/lessons/learning-from-smallpox-how-to-eradicate-a-disease-julie-garon-and-walter-a-orenstei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751748"/>
            <a:ext cx="7772400" cy="89412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Disease and Medicine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664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AP World </a:t>
            </a:r>
            <a:r>
              <a:rPr lang="en-US" sz="320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History</a:t>
            </a:r>
            <a:endParaRPr dirty="0"/>
          </a:p>
        </p:txBody>
      </p:sp>
      <p:sp>
        <p:nvSpPr>
          <p:cNvPr id="86" name="Google Shape;86;p13"/>
          <p:cNvSpPr txBox="1"/>
          <p:nvPr/>
        </p:nvSpPr>
        <p:spPr>
          <a:xfrm>
            <a:off x="187569" y="90349"/>
            <a:ext cx="8757139" cy="120032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.) Medical technology is a key reason why humans are living longer in the modern era.  Pick up the paper at the cart.  Read and annotate it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599040"/>
            <a:ext cx="8229600" cy="497174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(6.1.III.A) Diseases associated with poverty persisted (malaria, tuberculosis, cholera), while other diseases emerged as new epidemics (1918 Flu, Ebola, HIV/AIDS) and threats to human survival. In addition, increased longevity led to higher incidence of certain diseases (diabetes, heart disease, Alzheimer’s disease).</a:t>
            </a:r>
            <a:endParaRPr sz="296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(6.1.I.C) Medical innovations, such as vaccines and antibiotics, increased the ability of humans to survive and live longer. </a:t>
            </a:r>
            <a:endParaRPr sz="296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Disease Throughout Human History</a:t>
            </a:r>
            <a:endParaRPr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Let’s look at how disease impacts human history throughout our course.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https://ed.ted.com/on/b6v8CZfb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(7:59)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Fill out the CCOT chart as you watch the video.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are some key continuities that you notice about disease throughout history?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are some key changes that you notice about disease throughout history?</a:t>
            </a: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Spanish Flu Case Studies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720"/>
              <a:buFont typeface="Arial"/>
              <a:buChar char="•"/>
            </a:pPr>
            <a:r>
              <a:rPr lang="en-US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Spanish Flu represents the first time that the government actively gets involved.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FF0000"/>
              </a:buClr>
              <a:buSzPts val="2720"/>
              <a:buFont typeface="Arial"/>
              <a:buChar char="•"/>
            </a:pPr>
            <a:r>
              <a:rPr lang="en-US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Read through your case study. Annotate for the following questions: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F0000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When did flu first appear in this community?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F0000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key actions that the local government took? Why did they take these actions (think historical context)?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F0000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successful were these at stopping the spread of flu?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F0000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total deaths?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F0000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changes that happened in response to the flu?</a:t>
            </a:r>
            <a:endParaRPr sz="238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Group Time!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 into groups of 4 – 5 so that each person has a different case study.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some of the things that governments tried to stop the spread of flu?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rgbClr val="FF0000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Successful?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rgbClr val="FF0000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Unsuccessful?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Why did governments act the way they did (historical context)?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do you think will change as a result of this widespread pandemic?</a:t>
            </a:r>
            <a:endParaRPr sz="296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helps us curb disease?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Smallpox is a good example of a disease that we’ve largely been able to eradicate.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How have we been able to do this?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https://ed.ted.com/lessons/learning-from-smallpox-how-to-eradicate-a-disease-julie-garon-and-walter-a-orenstein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(5:45)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164123" y="216022"/>
            <a:ext cx="3809998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problems persist?</a:t>
            </a:r>
            <a:endParaRPr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164123" y="1600200"/>
            <a:ext cx="3856891" cy="45259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People living longer doesn’t necessarily mean that everyone is healthier.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are some key trends that you notice?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1014" y="0"/>
            <a:ext cx="4994031" cy="6848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Macintosh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Disease and Medicine</vt:lpstr>
      <vt:lpstr>Objectives</vt:lpstr>
      <vt:lpstr>Disease Throughout Human History</vt:lpstr>
      <vt:lpstr>Spanish Flu Case Studies</vt:lpstr>
      <vt:lpstr>Group Time!</vt:lpstr>
      <vt:lpstr>What helps us curb disease?</vt:lpstr>
      <vt:lpstr>What problems persist?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and Medicine</dc:title>
  <cp:lastModifiedBy>Microsoft Office User</cp:lastModifiedBy>
  <cp:revision>1</cp:revision>
  <dcterms:modified xsi:type="dcterms:W3CDTF">2020-01-21T22:34:35Z</dcterms:modified>
</cp:coreProperties>
</file>