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9" d="100"/>
          <a:sy n="59" d="100"/>
        </p:scale>
        <p:origin x="-24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D1A1C-AF06-5F4C-B622-FD9588560FF6}" type="datetimeFigureOut">
              <a:rPr lang="en-US" smtClean="0"/>
              <a:t>10/2/14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E175B-5B46-2E41-B72D-5DCABAE44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290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D1A1C-AF06-5F4C-B622-FD9588560FF6}" type="datetimeFigureOut">
              <a:rPr lang="en-US" smtClean="0"/>
              <a:t>10/2/14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E175B-5B46-2E41-B72D-5DCABAE44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072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D1A1C-AF06-5F4C-B622-FD9588560FF6}" type="datetimeFigureOut">
              <a:rPr lang="en-US" smtClean="0"/>
              <a:t>10/2/14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E175B-5B46-2E41-B72D-5DCABAE44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05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D1A1C-AF06-5F4C-B622-FD9588560FF6}" type="datetimeFigureOut">
              <a:rPr lang="en-US" smtClean="0"/>
              <a:t>10/2/14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E175B-5B46-2E41-B72D-5DCABAE44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676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D1A1C-AF06-5F4C-B622-FD9588560FF6}" type="datetimeFigureOut">
              <a:rPr lang="en-US" smtClean="0"/>
              <a:t>10/2/14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E175B-5B46-2E41-B72D-5DCABAE44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286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D1A1C-AF06-5F4C-B622-FD9588560FF6}" type="datetimeFigureOut">
              <a:rPr lang="en-US" smtClean="0"/>
              <a:t>10/2/14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E175B-5B46-2E41-B72D-5DCABAE44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997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D1A1C-AF06-5F4C-B622-FD9588560FF6}" type="datetimeFigureOut">
              <a:rPr lang="en-US" smtClean="0"/>
              <a:t>10/2/14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E175B-5B46-2E41-B72D-5DCABAE44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501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D1A1C-AF06-5F4C-B622-FD9588560FF6}" type="datetimeFigureOut">
              <a:rPr lang="en-US" smtClean="0"/>
              <a:t>10/2/14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E175B-5B46-2E41-B72D-5DCABAE44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389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D1A1C-AF06-5F4C-B622-FD9588560FF6}" type="datetimeFigureOut">
              <a:rPr lang="en-US" smtClean="0"/>
              <a:t>10/2/14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E175B-5B46-2E41-B72D-5DCABAE44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573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D1A1C-AF06-5F4C-B622-FD9588560FF6}" type="datetimeFigureOut">
              <a:rPr lang="en-US" smtClean="0"/>
              <a:t>10/2/14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E175B-5B46-2E41-B72D-5DCABAE44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969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D1A1C-AF06-5F4C-B622-FD9588560FF6}" type="datetimeFigureOut">
              <a:rPr lang="en-US" smtClean="0"/>
              <a:t>10/2/14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E175B-5B46-2E41-B72D-5DCABAE44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658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2D1A1C-AF06-5F4C-B622-FD9588560FF6}" type="datetimeFigureOut">
              <a:rPr lang="en-US" smtClean="0"/>
              <a:t>10/2/14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E175B-5B46-2E41-B72D-5DCABAE44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110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237186"/>
            <a:ext cx="7772400" cy="1470025"/>
          </a:xfrm>
        </p:spPr>
        <p:txBody>
          <a:bodyPr/>
          <a:lstStyle/>
          <a:p>
            <a:r>
              <a:rPr lang="en-US" dirty="0" smtClean="0"/>
              <a:t>CCOT 12/5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839426"/>
            <a:ext cx="9144000" cy="6018574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Directions: You are to answer the following question. You should spend 5 minutes organizing or outlining your essay.</a:t>
            </a:r>
          </a:p>
          <a:p>
            <a:r>
              <a:rPr lang="en-US" dirty="0"/>
              <a:t>Write an essay that:</a:t>
            </a:r>
          </a:p>
          <a:p>
            <a:r>
              <a:rPr lang="en-US" dirty="0"/>
              <a:t>􀁸 Has a relevant thesis and supports that thesis with appropriate historical evidence.</a:t>
            </a:r>
          </a:p>
          <a:p>
            <a:r>
              <a:rPr lang="en-US" dirty="0"/>
              <a:t>􀁸 Addresses all parts of the question.</a:t>
            </a:r>
          </a:p>
          <a:p>
            <a:r>
              <a:rPr lang="en-US" dirty="0"/>
              <a:t>􀁸 Uses world historical context to show continuities and changes over time.</a:t>
            </a:r>
          </a:p>
          <a:p>
            <a:r>
              <a:rPr lang="en-US" dirty="0"/>
              <a:t>􀁸 Analyzes the process of continuity and change over time.</a:t>
            </a:r>
          </a:p>
          <a:p>
            <a:r>
              <a:rPr lang="en-US" dirty="0"/>
              <a:t>2. Analyze continuities and changes in patterns of interactions along the Silk Roads</a:t>
            </a:r>
          </a:p>
          <a:p>
            <a:r>
              <a:rPr lang="en-US" dirty="0"/>
              <a:t>from 200 B.C.E. to 1450 C.E.</a:t>
            </a:r>
          </a:p>
        </p:txBody>
      </p:sp>
    </p:spTree>
    <p:extLst>
      <p:ext uri="{BB962C8B-B14F-4D97-AF65-F5344CB8AC3E}">
        <p14:creationId xmlns:p14="http://schemas.microsoft.com/office/powerpoint/2010/main" val="4767992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</Words>
  <Application>Microsoft Macintosh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CCOT 12/5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CCOT 12/5</dc:title>
  <dc:creator>CCSD</dc:creator>
  <cp:lastModifiedBy>CCSD</cp:lastModifiedBy>
  <cp:revision>1</cp:revision>
  <dcterms:created xsi:type="dcterms:W3CDTF">2014-10-02T15:52:21Z</dcterms:created>
  <dcterms:modified xsi:type="dcterms:W3CDTF">2014-10-02T15:53:00Z</dcterms:modified>
</cp:coreProperties>
</file>