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4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8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3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0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5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1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1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1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1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D96-7BE4-6745-A748-1A2FE487104A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1D43-9D4D-414D-A66E-8860364EE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512976"/>
            <a:ext cx="7772400" cy="1470025"/>
          </a:xfrm>
        </p:spPr>
        <p:txBody>
          <a:bodyPr/>
          <a:lstStyle/>
          <a:p>
            <a:r>
              <a:rPr lang="en-US" dirty="0" smtClean="0"/>
              <a:t>CC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08395"/>
            <a:ext cx="9143999" cy="5813728"/>
          </a:xfrm>
        </p:spPr>
        <p:txBody>
          <a:bodyPr>
            <a:noAutofit/>
          </a:bodyPr>
          <a:lstStyle/>
          <a:p>
            <a:r>
              <a:rPr lang="en-US" sz="5400" dirty="0" smtClean="0"/>
              <a:t>Compare and contrast the political and economic effects of Mongol rule on any two:</a:t>
            </a:r>
          </a:p>
          <a:p>
            <a:r>
              <a:rPr lang="en-US" sz="5400" dirty="0" smtClean="0"/>
              <a:t>China</a:t>
            </a:r>
          </a:p>
          <a:p>
            <a:r>
              <a:rPr lang="en-US" sz="5400" dirty="0" smtClean="0"/>
              <a:t>Middle East</a:t>
            </a:r>
          </a:p>
          <a:p>
            <a:r>
              <a:rPr lang="en-US" sz="5400" dirty="0" smtClean="0"/>
              <a:t>Russia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6554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CC Essay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 Essay</dc:title>
  <dc:creator>CCSD</dc:creator>
  <cp:lastModifiedBy>CCSD</cp:lastModifiedBy>
  <cp:revision>1</cp:revision>
  <dcterms:created xsi:type="dcterms:W3CDTF">2014-09-11T19:08:05Z</dcterms:created>
  <dcterms:modified xsi:type="dcterms:W3CDTF">2014-09-11T19:10:05Z</dcterms:modified>
</cp:coreProperties>
</file>